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526280"/>
            <a:ext cx="7982712" cy="59436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108960"/>
            <a:ext cx="8010144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KodeSphere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1078992" y="4645152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Your code, our cloud, instant live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64" y="3822192"/>
            <a:ext cx="1527048" cy="1225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96" y="3822192"/>
            <a:ext cx="1225296" cy="12252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232" y="3822192"/>
            <a:ext cx="1527048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157216"/>
            <a:ext cx="359359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Option 3: Self-Hosting with Docker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1892808"/>
            <a:ext cx="12984480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Problem: What Happens Without KodeSphere?/Deployment Nightmares(2)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9966960" y="5157216"/>
            <a:ext cx="359359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High management overhead with Dockerfiles and configurations.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078992" y="5157216"/>
            <a:ext cx="359359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Limitations in backend API support.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581144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313432"/>
            <a:ext cx="539496" cy="5394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33272" y="4700016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033272" y="2432304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73352" y="5129784"/>
            <a:ext cx="715060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Fast &amp; Budget-Friendly: Simplifies the deployment process by allowing users to upload their code or connect GitHub seamlessly.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673352" y="2313432"/>
            <a:ext cx="71506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Reality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1673352" y="2871216"/>
            <a:ext cx="715060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Deployment Hurdles: Developers face server, networking, and scaling challenges.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High Costs: Paying high premiums for managed services or wasting days troubleshooting.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673352" y="4581144"/>
            <a:ext cx="71506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Enter KodeSphere</a:t>
            </a:r>
            <a:endParaRPr lang="en-US" sz="23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528" y="5294376"/>
            <a:ext cx="3858768" cy="12984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5294376"/>
            <a:ext cx="3858768" cy="12984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53328" y="5404104"/>
            <a:ext cx="33832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Easy Deployment: Just like ordering chai!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806440" y="418795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Introducing KodeSphere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10177272" y="5404104"/>
            <a:ext cx="33832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Effortless: Upload your code and get it live without worrying about setups.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806440" y="1636776"/>
            <a:ext cx="8010144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Our Value Proposition</a:t>
            </a:r>
            <a:endParaRPr lang="en-US" sz="64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528" y="4251960"/>
            <a:ext cx="3858768" cy="165506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251960"/>
            <a:ext cx="3858768" cy="16550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53328" y="4370832"/>
            <a:ext cx="33832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One-Click Deployment: Containerizes and hosts code without writing Dockerfiles.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806440" y="2322576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What Does KodeSphere Offer?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10177272" y="4370832"/>
            <a:ext cx="338328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Automatic Detection &amp; Scaling: KodeSphere automatically detects tech stacks and scales resources as needed.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92" y="4014216"/>
            <a:ext cx="3858768" cy="12984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014216"/>
            <a:ext cx="3858768" cy="12984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9077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Why KodeSphere?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202936" y="4133088"/>
            <a:ext cx="33832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 Hard Requirements: Frees users from Docker complexities.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78992" y="4133088"/>
            <a:ext cx="33832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Forget AWS Confusion: Simplifies cloud deployments.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2862072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 DevOps Required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5559552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Rapid Deployment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832104" y="1636776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How KodeSphere Helps?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6117336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Fast hosting solutions that get users up in minutes.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032504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User-Friendly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590288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Free and beginner-friendly alternative to complex platforms like AWS.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3419856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Users simply upload code; KodeSphere manages the rest.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118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376" y="5998464"/>
            <a:ext cx="3044952" cy="165506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344" y="5998464"/>
            <a:ext cx="3044952" cy="165506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5998464"/>
            <a:ext cx="3044952" cy="165506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5998464"/>
            <a:ext cx="3044952" cy="165506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489204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Strategic Collaborations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4389120" y="6117336"/>
            <a:ext cx="256946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 Communities: Cultivate potential user bases.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832104" y="348386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Key Partnerships</a:t>
            </a:r>
            <a:endParaRPr lang="en-US" sz="6410" dirty="0"/>
          </a:p>
        </p:txBody>
      </p:sp>
      <p:sp>
        <p:nvSpPr>
          <p:cNvPr id="11" name="Text 3"/>
          <p:cNvSpPr/>
          <p:nvPr/>
        </p:nvSpPr>
        <p:spPr>
          <a:xfrm>
            <a:off x="1078992" y="6117336"/>
            <a:ext cx="256946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Student Clubs &amp; Hackathon Committees: Engage early adopters.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7690104" y="6117336"/>
            <a:ext cx="256946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Cloud Providers: Ensure effective hosting.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991088" y="6117336"/>
            <a:ext cx="256946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AI/ML API Providers: Enhance functionalities with advanced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209544"/>
            <a:ext cx="3858768" cy="29169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92" y="3209544"/>
            <a:ext cx="3858768" cy="291693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103120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Key Activities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202936" y="4297680"/>
            <a:ext cx="33832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Build forums, mentorship programs, and host hackathons.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78992" y="3328416"/>
            <a:ext cx="33832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Core Operations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078992" y="3886200"/>
            <a:ext cx="3383280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Development: Continuous improvement of features and solutions.</a:t>
            </a:r>
            <a:endParaRPr lang="en-US" sz="1850" dirty="0"/>
          </a:p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Customer Support: Facilitate customer engagement and feedback.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202936" y="3328416"/>
            <a:ext cx="338328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Community Engagement</a:t>
            </a:r>
            <a:endParaRPr lang="en-US" sz="23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5998464"/>
            <a:ext cx="6345936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998464"/>
            <a:ext cx="6345936" cy="9509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48386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Revenue Streams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7690104" y="6117336"/>
            <a:ext cx="58704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Subscription Plans: Introducing Pro and Team tiers with advanced features.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78992" y="6117336"/>
            <a:ext cx="58704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Freemium Model: Offer basic plans for free and paid upgrades.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489204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Monetization Strategy</a:t>
            </a:r>
            <a:endParaRPr lang="en-US" sz="46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824" y="3108960"/>
            <a:ext cx="1261872" cy="12618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696" y="3108960"/>
            <a:ext cx="1417320" cy="126187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5038344"/>
            <a:ext cx="58155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Target Audience: Over 50 million developers worldwide, with many disliking deployment procedures.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20025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Market Understanding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1078992" y="4489704"/>
            <a:ext cx="58155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Market Size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7744968" y="5038344"/>
            <a:ext cx="58155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Why KodeSphere?: Simpler, faster, and cheaper than established competitors.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744968" y="4489704"/>
            <a:ext cx="58155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Competitive Landscape</a:t>
            </a:r>
            <a:endParaRPr lang="en-US" sz="23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232" y="461772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Key Partnerships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1078992" y="529437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Key Activities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7571232" y="529437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Revenue Streams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1078992" y="461772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How KodeSphere Helps?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1078992" y="325526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Target Audience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7571232" y="394106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Our Value Proposition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1078992" y="394106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MY PROBLEM STATEMENT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7571232" y="597103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Legal Considerations</a:t>
            </a: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7571232" y="325526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Why Not Big Companies?</a:t>
            </a:r>
            <a:endParaRPr lang="en-US" sz="2320" dirty="0"/>
          </a:p>
        </p:txBody>
      </p:sp>
      <p:sp>
        <p:nvSpPr>
          <p:cNvPr id="12" name="Text 9"/>
          <p:cNvSpPr/>
          <p:nvPr/>
        </p:nvSpPr>
        <p:spPr>
          <a:xfrm>
            <a:off x="832104" y="171907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3" name="Text 10"/>
          <p:cNvSpPr/>
          <p:nvPr/>
        </p:nvSpPr>
        <p:spPr>
          <a:xfrm>
            <a:off x="1078992" y="597103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Market Understanding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489204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 Privacy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6117336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Adherence to legal norms concerning the analysis of user code, especially using AI technologies for deployment management.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348386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Legal Considerations</a:t>
            </a:r>
            <a:endParaRPr lang="en-US" sz="641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54787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4261104"/>
            <a:ext cx="1143000" cy="914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3232" y="4261104"/>
            <a:ext cx="1033272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4261104"/>
            <a:ext cx="1143000" cy="914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960" y="4261104"/>
            <a:ext cx="804672" cy="914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920" y="4261104"/>
            <a:ext cx="685800" cy="9144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079992" y="5294376"/>
            <a:ext cx="181965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Freelancers &amp; Agencies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6409944" y="5294376"/>
            <a:ext cx="181965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Startups &amp; Small Businesses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832104" y="315468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Who are They?</a:t>
            </a:r>
            <a:endParaRPr lang="en-US" sz="4640" dirty="0"/>
          </a:p>
        </p:txBody>
      </p:sp>
      <p:sp>
        <p:nvSpPr>
          <p:cNvPr id="12" name="Text 3"/>
          <p:cNvSpPr/>
          <p:nvPr/>
        </p:nvSpPr>
        <p:spPr>
          <a:xfrm>
            <a:off x="1078992" y="5294376"/>
            <a:ext cx="18196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Developers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832104" y="1755648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Target Audience</a:t>
            </a:r>
            <a:endParaRPr lang="en-US" sz="6410" dirty="0"/>
          </a:p>
        </p:txBody>
      </p:sp>
      <p:sp>
        <p:nvSpPr>
          <p:cNvPr id="14" name="Text 5"/>
          <p:cNvSpPr/>
          <p:nvPr/>
        </p:nvSpPr>
        <p:spPr>
          <a:xfrm>
            <a:off x="3749040" y="5294376"/>
            <a:ext cx="181965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Students &amp; Hackathon Participants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11750040" y="5294376"/>
            <a:ext cx="181965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Open Source Developers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56" y="3054096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773168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054096"/>
            <a:ext cx="539496" cy="5394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656" y="4773168"/>
            <a:ext cx="539496" cy="5394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003536" y="3172968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5998464" y="4892040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998464" y="3172968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0003536" y="4892040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0643616" y="4773168"/>
            <a:ext cx="3154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Freemium to Paid Growth: Attract students &amp; hackers initially for free, while monetizing startups &amp; businesses later.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6647688" y="4773168"/>
            <a:ext cx="315468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Easy User Adoption: KodeSphere integrates seamlessly into GitHub-first workflows.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0643616" y="3054096"/>
            <a:ext cx="315468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 Direct Competition: Currently, no major player is addressing this need without DevOps knowledge.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5806440" y="1682496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Why This Target Audience?</a:t>
            </a:r>
            <a:endParaRPr lang="en-US" sz="4640" dirty="0"/>
          </a:p>
        </p:txBody>
      </p:sp>
      <p:sp>
        <p:nvSpPr>
          <p:cNvPr id="16" name="Text 8"/>
          <p:cNvSpPr/>
          <p:nvPr/>
        </p:nvSpPr>
        <p:spPr>
          <a:xfrm>
            <a:off x="6647688" y="3054096"/>
            <a:ext cx="315468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Massive Potential: Millions of developers, students, and startups require simple hosting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6263640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88" y="6263640"/>
            <a:ext cx="539496" cy="5394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33272" y="638251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516368" y="6382512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73352" y="6263640"/>
            <a:ext cx="56418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Full Control: Large enterprises prefer proprietary setups for security and operational control.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156448" y="6263640"/>
            <a:ext cx="56418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They tend to avoid third-party platforms for app management.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348386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Why Not Big Companies?</a:t>
            </a:r>
            <a:endParaRPr lang="en-US" sz="6410" dirty="0"/>
          </a:p>
        </p:txBody>
      </p:sp>
      <p:sp>
        <p:nvSpPr>
          <p:cNvPr id="11" name="Text 5"/>
          <p:cNvSpPr/>
          <p:nvPr/>
        </p:nvSpPr>
        <p:spPr>
          <a:xfrm>
            <a:off x="832104" y="489204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Control &amp; Security</a:t>
            </a:r>
            <a:endParaRPr lang="en-US" sz="4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709160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Cost Concerns: Indie developers and small teams seek budget-friendly solutions.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7571232" y="4709160"/>
            <a:ext cx="598932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Budget Flexibility: Larger corporations can afford to pay substantial sums for services like AWS, Google Cloud, or Microsoft Azure, which are typically beyond the budget of smaller teams.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348386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Affordability</a:t>
            </a:r>
            <a:endParaRPr lang="en-US" sz="4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133088"/>
            <a:ext cx="750722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Industries like banking, healthcare, and government often require specialized features that cater to their privacy needs, preferring not to use shared servers.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9077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Need for Private Features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8386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MY PROBLEM STATEMENT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694029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Imagine a young developer, a student, or a startup founder with a brilliant web app ready to launch.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4892040"/>
            <a:ext cx="12984480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Problem: What Happens Without KodeSphere?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144" y="2953512"/>
            <a:ext cx="914400" cy="8138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296" y="5093208"/>
            <a:ext cx="1024128" cy="8138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6848" y="5093208"/>
            <a:ext cx="813816" cy="8138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280" y="5093208"/>
            <a:ext cx="1024128" cy="8138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1128" y="2953512"/>
            <a:ext cx="914400" cy="81381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296" y="2953512"/>
            <a:ext cx="1024128" cy="81381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966960" y="3886200"/>
            <a:ext cx="359359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Complex configurations that lead to frustration.</a:t>
            </a:r>
            <a:endParaRPr lang="en-US" sz="1850" dirty="0"/>
          </a:p>
        </p:txBody>
      </p:sp>
      <p:sp>
        <p:nvSpPr>
          <p:cNvPr id="11" name="Text 1"/>
          <p:cNvSpPr/>
          <p:nvPr/>
        </p:nvSpPr>
        <p:spPr>
          <a:xfrm>
            <a:off x="5522976" y="6025896"/>
            <a:ext cx="359359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Option 2: Existing PaaS (Heroku, Vercel, Render)</a:t>
            </a: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9966960" y="6025896"/>
            <a:ext cx="359359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Works until free tier limits are reached, leading to abrupt cost increases.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1078992" y="6025896"/>
            <a:ext cx="359359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Expensive scaling fees and limits in free tiers.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5522976" y="3886200"/>
            <a:ext cx="359359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Confusing hundreds of options.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832104" y="1024128"/>
            <a:ext cx="12984480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Problem: What Happens Without KodeSphere?/Deployment Nightmares(1)</a:t>
            </a:r>
            <a:endParaRPr lang="en-US" sz="4640" dirty="0"/>
          </a:p>
        </p:txBody>
      </p:sp>
      <p:sp>
        <p:nvSpPr>
          <p:cNvPr id="16" name="Text 6"/>
          <p:cNvSpPr/>
          <p:nvPr/>
        </p:nvSpPr>
        <p:spPr>
          <a:xfrm>
            <a:off x="1078992" y="3886200"/>
            <a:ext cx="359359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Option 1: Traditional Cloud (AWS, GCP, Azure)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2025-03-29T12:39:04Z</dcterms:created>
  <dcterms:modified xsi:type="dcterms:W3CDTF">2025-03-29T12:39:04Z</dcterms:modified>
</cp:coreProperties>
</file>